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5" name="Groupe 3"/>
          <p:cNvGrpSpPr/>
          <p:nvPr/>
        </p:nvGrpSpPr>
        <p:grpSpPr>
          <a:xfrm>
            <a:off x="0" y="330120"/>
            <a:ext cx="9143280" cy="6527160"/>
            <a:chOff x="0" y="330120"/>
            <a:chExt cx="9143280" cy="6527160"/>
          </a:xfrm>
        </p:grpSpPr>
        <p:sp>
          <p:nvSpPr>
            <p:cNvPr id="46" name="Rectangle 4"/>
            <p:cNvSpPr/>
            <p:nvPr/>
          </p:nvSpPr>
          <p:spPr>
            <a:xfrm>
              <a:off x="0" y="330120"/>
              <a:ext cx="9143280" cy="65271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47" name="ZoneTexte 5"/>
            <p:cNvSpPr/>
            <p:nvPr/>
          </p:nvSpPr>
          <p:spPr>
            <a:xfrm>
              <a:off x="2063880" y="3009960"/>
              <a:ext cx="5015880" cy="1978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Je sais mesurer des longueurs en utilisant des fractions. 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48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560" cy="126540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roupe 28"/>
          <p:cNvGrpSpPr/>
          <p:nvPr/>
        </p:nvGrpSpPr>
        <p:grpSpPr>
          <a:xfrm>
            <a:off x="135360" y="4136040"/>
            <a:ext cx="9065160" cy="854640"/>
            <a:chOff x="135360" y="4136040"/>
            <a:chExt cx="9065160" cy="854640"/>
          </a:xfrm>
        </p:grpSpPr>
        <p:grpSp>
          <p:nvGrpSpPr>
            <p:cNvPr id="223" name="Groupe 2"/>
            <p:cNvGrpSpPr/>
            <p:nvPr/>
          </p:nvGrpSpPr>
          <p:grpSpPr>
            <a:xfrm>
              <a:off x="135360" y="4136040"/>
              <a:ext cx="4141800" cy="854640"/>
              <a:chOff x="135360" y="4136040"/>
              <a:chExt cx="4141800" cy="854640"/>
            </a:xfrm>
          </p:grpSpPr>
          <p:cxnSp>
            <p:nvCxnSpPr>
              <p:cNvPr id="224" name="Connecteur droit 3"/>
              <p:cNvCxnSpPr/>
              <p:nvPr/>
            </p:nvCxnSpPr>
            <p:spPr>
              <a:xfrm>
                <a:off x="377640" y="4480200"/>
                <a:ext cx="720" cy="5108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25" name="Connecteur droit 4"/>
              <p:cNvCxnSpPr/>
              <p:nvPr/>
            </p:nvCxnSpPr>
            <p:spPr>
              <a:xfrm>
                <a:off x="85788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26" name="Connecteur droit 6"/>
              <p:cNvCxnSpPr/>
              <p:nvPr/>
            </p:nvCxnSpPr>
            <p:spPr>
              <a:xfrm>
                <a:off x="134280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27" name="Connecteur droit 7"/>
              <p:cNvCxnSpPr/>
              <p:nvPr/>
            </p:nvCxnSpPr>
            <p:spPr>
              <a:xfrm>
                <a:off x="182736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28" name="Connecteur droit 8"/>
              <p:cNvCxnSpPr/>
              <p:nvPr/>
            </p:nvCxnSpPr>
            <p:spPr>
              <a:xfrm>
                <a:off x="231192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29" name="Connecteur droit 9"/>
              <p:cNvCxnSpPr/>
              <p:nvPr/>
            </p:nvCxnSpPr>
            <p:spPr>
              <a:xfrm>
                <a:off x="279684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30" name="Connecteur droit 10"/>
              <p:cNvCxnSpPr/>
              <p:nvPr/>
            </p:nvCxnSpPr>
            <p:spPr>
              <a:xfrm>
                <a:off x="328140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31" name="Connecteur droit 11"/>
              <p:cNvCxnSpPr/>
              <p:nvPr/>
            </p:nvCxnSpPr>
            <p:spPr>
              <a:xfrm>
                <a:off x="376596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32" name="Connecteur droit 12"/>
              <p:cNvCxnSpPr/>
              <p:nvPr/>
            </p:nvCxnSpPr>
            <p:spPr>
              <a:xfrm>
                <a:off x="4250880" y="4548240"/>
                <a:ext cx="720" cy="4428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33" name="Connecteur droit 13"/>
              <p:cNvCxnSpPr/>
              <p:nvPr/>
            </p:nvCxnSpPr>
            <p:spPr>
              <a:xfrm>
                <a:off x="377640" y="4985280"/>
                <a:ext cx="3899880" cy="7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sp>
            <p:nvSpPr>
              <p:cNvPr id="234" name="ZoneTexte 14"/>
              <p:cNvSpPr/>
              <p:nvPr/>
            </p:nvSpPr>
            <p:spPr>
              <a:xfrm>
                <a:off x="135360" y="4136040"/>
                <a:ext cx="1283040" cy="455400"/>
              </a:xfrm>
              <a:prstGeom prst="rect">
                <a:avLst/>
              </a:prstGeom>
              <a:solidFill>
                <a:schemeClr val="bg1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fr-FR" sz="24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0</a:t>
                </a:r>
                <a:endParaRPr b="0" lang="fr-FR" sz="2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235" name="Groupe 15"/>
            <p:cNvGrpSpPr/>
            <p:nvPr/>
          </p:nvGrpSpPr>
          <p:grpSpPr>
            <a:xfrm>
              <a:off x="4015440" y="4136040"/>
              <a:ext cx="5185080" cy="854640"/>
              <a:chOff x="4015440" y="4136040"/>
              <a:chExt cx="5185080" cy="854640"/>
            </a:xfrm>
          </p:grpSpPr>
          <p:cxnSp>
            <p:nvCxnSpPr>
              <p:cNvPr id="236" name="Connecteur droit 16"/>
              <p:cNvCxnSpPr/>
              <p:nvPr/>
            </p:nvCxnSpPr>
            <p:spPr>
              <a:xfrm>
                <a:off x="4257360" y="4480200"/>
                <a:ext cx="720" cy="5108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37" name="Connecteur droit 17"/>
              <p:cNvCxnSpPr/>
              <p:nvPr/>
            </p:nvCxnSpPr>
            <p:spPr>
              <a:xfrm>
                <a:off x="473796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38" name="Connecteur droit 18"/>
              <p:cNvCxnSpPr/>
              <p:nvPr/>
            </p:nvCxnSpPr>
            <p:spPr>
              <a:xfrm>
                <a:off x="522252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39" name="Connecteur droit 19"/>
              <p:cNvCxnSpPr/>
              <p:nvPr/>
            </p:nvCxnSpPr>
            <p:spPr>
              <a:xfrm>
                <a:off x="570744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40" name="Connecteur droit 20"/>
              <p:cNvCxnSpPr/>
              <p:nvPr/>
            </p:nvCxnSpPr>
            <p:spPr>
              <a:xfrm>
                <a:off x="619200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41" name="Connecteur droit 21"/>
              <p:cNvCxnSpPr/>
              <p:nvPr/>
            </p:nvCxnSpPr>
            <p:spPr>
              <a:xfrm>
                <a:off x="667656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42" name="Connecteur droit 22"/>
              <p:cNvCxnSpPr/>
              <p:nvPr/>
            </p:nvCxnSpPr>
            <p:spPr>
              <a:xfrm>
                <a:off x="716148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43" name="Connecteur droit 23"/>
              <p:cNvCxnSpPr/>
              <p:nvPr/>
            </p:nvCxnSpPr>
            <p:spPr>
              <a:xfrm>
                <a:off x="764604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44" name="Connecteur droit 24"/>
              <p:cNvCxnSpPr/>
              <p:nvPr/>
            </p:nvCxnSpPr>
            <p:spPr>
              <a:xfrm>
                <a:off x="8130600" y="4548240"/>
                <a:ext cx="720" cy="4428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45" name="Connecteur droit 25"/>
              <p:cNvCxnSpPr/>
              <p:nvPr/>
            </p:nvCxnSpPr>
            <p:spPr>
              <a:xfrm>
                <a:off x="4257360" y="4985280"/>
                <a:ext cx="4943520" cy="7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sp>
            <p:nvSpPr>
              <p:cNvPr id="246" name="ZoneTexte 26"/>
              <p:cNvSpPr/>
              <p:nvPr/>
            </p:nvSpPr>
            <p:spPr>
              <a:xfrm>
                <a:off x="7923960" y="4136040"/>
                <a:ext cx="412920" cy="455400"/>
              </a:xfrm>
              <a:prstGeom prst="rect">
                <a:avLst/>
              </a:prstGeom>
              <a:solidFill>
                <a:schemeClr val="bg1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fr-FR" sz="24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2</a:t>
                </a:r>
                <a:endParaRPr b="0" lang="fr-FR" sz="2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47" name="ZoneTexte 27"/>
              <p:cNvSpPr/>
              <p:nvPr/>
            </p:nvSpPr>
            <p:spPr>
              <a:xfrm>
                <a:off x="4015440" y="4136040"/>
                <a:ext cx="1283040" cy="455400"/>
              </a:xfrm>
              <a:prstGeom prst="rect">
                <a:avLst/>
              </a:prstGeom>
              <a:solidFill>
                <a:schemeClr val="bg1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fr-FR" sz="24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1</a:t>
                </a:r>
                <a:endParaRPr b="0" lang="fr-FR" sz="2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552600" y="168840"/>
            <a:ext cx="8590680" cy="1282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le nom de la lettre désignant le bon emplacement.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49" name="ZoneTexte 55"/>
              <p:cNvSpPr txBox="1"/>
              <p:nvPr/>
            </p:nvSpPr>
            <p:spPr>
              <a:xfrm>
                <a:off x="1178640" y="1541880"/>
                <a:ext cx="4865760" cy="898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unité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d</m:t>
                    </m:r>
                    <m:r>
                      <m:t xml:space="preserve">'</m:t>
                    </m:r>
                    <m:r>
                      <m:t xml:space="preserve">unité</m:t>
                    </m:r>
                  </m:oMath>
                </a14:m>
              </a:p>
            </p:txBody>
          </p:sp>
        </mc:Choice>
        <mc:Fallback/>
      </mc:AlternateContent>
      <p:sp>
        <p:nvSpPr>
          <p:cNvPr id="250" name="Bulle narrative : rectangle 56"/>
          <p:cNvSpPr/>
          <p:nvPr/>
        </p:nvSpPr>
        <p:spPr>
          <a:xfrm>
            <a:off x="4530600" y="34430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A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Bulle narrative : rectangle 75"/>
          <p:cNvSpPr/>
          <p:nvPr/>
        </p:nvSpPr>
        <p:spPr>
          <a:xfrm>
            <a:off x="5009760" y="34430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B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Bulle narrative : rectangle 76"/>
          <p:cNvSpPr/>
          <p:nvPr/>
        </p:nvSpPr>
        <p:spPr>
          <a:xfrm>
            <a:off x="5993280" y="343440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C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Espace réservé du texte 2"/>
          <p:cNvSpPr/>
          <p:nvPr/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" name="Groupe 28"/>
          <p:cNvGrpSpPr/>
          <p:nvPr/>
        </p:nvGrpSpPr>
        <p:grpSpPr>
          <a:xfrm>
            <a:off x="135360" y="4136040"/>
            <a:ext cx="9065160" cy="854640"/>
            <a:chOff x="135360" y="4136040"/>
            <a:chExt cx="9065160" cy="854640"/>
          </a:xfrm>
        </p:grpSpPr>
        <p:grpSp>
          <p:nvGrpSpPr>
            <p:cNvPr id="255" name="Groupe 2"/>
            <p:cNvGrpSpPr/>
            <p:nvPr/>
          </p:nvGrpSpPr>
          <p:grpSpPr>
            <a:xfrm>
              <a:off x="135360" y="4136040"/>
              <a:ext cx="4141800" cy="854640"/>
              <a:chOff x="135360" y="4136040"/>
              <a:chExt cx="4141800" cy="854640"/>
            </a:xfrm>
          </p:grpSpPr>
          <p:cxnSp>
            <p:nvCxnSpPr>
              <p:cNvPr id="256" name="Connecteur droit 3"/>
              <p:cNvCxnSpPr/>
              <p:nvPr/>
            </p:nvCxnSpPr>
            <p:spPr>
              <a:xfrm>
                <a:off x="377640" y="4480200"/>
                <a:ext cx="720" cy="5108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57" name="Connecteur droit 4"/>
              <p:cNvCxnSpPr/>
              <p:nvPr/>
            </p:nvCxnSpPr>
            <p:spPr>
              <a:xfrm>
                <a:off x="85788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58" name="Connecteur droit 6"/>
              <p:cNvCxnSpPr/>
              <p:nvPr/>
            </p:nvCxnSpPr>
            <p:spPr>
              <a:xfrm>
                <a:off x="134280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59" name="Connecteur droit 7"/>
              <p:cNvCxnSpPr/>
              <p:nvPr/>
            </p:nvCxnSpPr>
            <p:spPr>
              <a:xfrm>
                <a:off x="182736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60" name="Connecteur droit 8"/>
              <p:cNvCxnSpPr/>
              <p:nvPr/>
            </p:nvCxnSpPr>
            <p:spPr>
              <a:xfrm>
                <a:off x="231192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61" name="Connecteur droit 9"/>
              <p:cNvCxnSpPr/>
              <p:nvPr/>
            </p:nvCxnSpPr>
            <p:spPr>
              <a:xfrm>
                <a:off x="279684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62" name="Connecteur droit 10"/>
              <p:cNvCxnSpPr/>
              <p:nvPr/>
            </p:nvCxnSpPr>
            <p:spPr>
              <a:xfrm>
                <a:off x="328140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63" name="Connecteur droit 11"/>
              <p:cNvCxnSpPr/>
              <p:nvPr/>
            </p:nvCxnSpPr>
            <p:spPr>
              <a:xfrm>
                <a:off x="376596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64" name="Connecteur droit 12"/>
              <p:cNvCxnSpPr/>
              <p:nvPr/>
            </p:nvCxnSpPr>
            <p:spPr>
              <a:xfrm>
                <a:off x="4250880" y="4548240"/>
                <a:ext cx="720" cy="4428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65" name="Connecteur droit 13"/>
              <p:cNvCxnSpPr/>
              <p:nvPr/>
            </p:nvCxnSpPr>
            <p:spPr>
              <a:xfrm>
                <a:off x="377640" y="4985280"/>
                <a:ext cx="3899880" cy="7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sp>
            <p:nvSpPr>
              <p:cNvPr id="266" name="ZoneTexte 14"/>
              <p:cNvSpPr/>
              <p:nvPr/>
            </p:nvSpPr>
            <p:spPr>
              <a:xfrm>
                <a:off x="135360" y="4136040"/>
                <a:ext cx="1283040" cy="455400"/>
              </a:xfrm>
              <a:prstGeom prst="rect">
                <a:avLst/>
              </a:prstGeom>
              <a:solidFill>
                <a:schemeClr val="bg1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fr-FR" sz="24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0</a:t>
                </a:r>
                <a:endParaRPr b="0" lang="fr-FR" sz="2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267" name="Groupe 15"/>
            <p:cNvGrpSpPr/>
            <p:nvPr/>
          </p:nvGrpSpPr>
          <p:grpSpPr>
            <a:xfrm>
              <a:off x="4015440" y="4136040"/>
              <a:ext cx="5185080" cy="854640"/>
              <a:chOff x="4015440" y="4136040"/>
              <a:chExt cx="5185080" cy="854640"/>
            </a:xfrm>
          </p:grpSpPr>
          <p:cxnSp>
            <p:nvCxnSpPr>
              <p:cNvPr id="268" name="Connecteur droit 16"/>
              <p:cNvCxnSpPr/>
              <p:nvPr/>
            </p:nvCxnSpPr>
            <p:spPr>
              <a:xfrm>
                <a:off x="4257360" y="4480200"/>
                <a:ext cx="720" cy="5108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69" name="Connecteur droit 17"/>
              <p:cNvCxnSpPr/>
              <p:nvPr/>
            </p:nvCxnSpPr>
            <p:spPr>
              <a:xfrm>
                <a:off x="473796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70" name="Connecteur droit 18"/>
              <p:cNvCxnSpPr/>
              <p:nvPr/>
            </p:nvCxnSpPr>
            <p:spPr>
              <a:xfrm>
                <a:off x="522252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71" name="Connecteur droit 19"/>
              <p:cNvCxnSpPr/>
              <p:nvPr/>
            </p:nvCxnSpPr>
            <p:spPr>
              <a:xfrm>
                <a:off x="570744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72" name="Connecteur droit 20"/>
              <p:cNvCxnSpPr/>
              <p:nvPr/>
            </p:nvCxnSpPr>
            <p:spPr>
              <a:xfrm>
                <a:off x="619200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73" name="Connecteur droit 21"/>
              <p:cNvCxnSpPr/>
              <p:nvPr/>
            </p:nvCxnSpPr>
            <p:spPr>
              <a:xfrm>
                <a:off x="667656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74" name="Connecteur droit 22"/>
              <p:cNvCxnSpPr/>
              <p:nvPr/>
            </p:nvCxnSpPr>
            <p:spPr>
              <a:xfrm>
                <a:off x="716148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75" name="Connecteur droit 23"/>
              <p:cNvCxnSpPr/>
              <p:nvPr/>
            </p:nvCxnSpPr>
            <p:spPr>
              <a:xfrm>
                <a:off x="7646040" y="4645440"/>
                <a:ext cx="720" cy="3405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76" name="Connecteur droit 24"/>
              <p:cNvCxnSpPr/>
              <p:nvPr/>
            </p:nvCxnSpPr>
            <p:spPr>
              <a:xfrm>
                <a:off x="8130600" y="4548240"/>
                <a:ext cx="720" cy="4428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cxnSp>
            <p:nvCxnSpPr>
              <p:cNvPr id="277" name="Connecteur droit 25"/>
              <p:cNvCxnSpPr/>
              <p:nvPr/>
            </p:nvCxnSpPr>
            <p:spPr>
              <a:xfrm>
                <a:off x="4257360" y="4985280"/>
                <a:ext cx="4943520" cy="7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round/>
              </a:ln>
            </p:spPr>
          </p:cxnSp>
          <p:sp>
            <p:nvSpPr>
              <p:cNvPr id="278" name="ZoneTexte 26"/>
              <p:cNvSpPr/>
              <p:nvPr/>
            </p:nvSpPr>
            <p:spPr>
              <a:xfrm>
                <a:off x="7923960" y="4136040"/>
                <a:ext cx="412920" cy="455400"/>
              </a:xfrm>
              <a:prstGeom prst="rect">
                <a:avLst/>
              </a:prstGeom>
              <a:solidFill>
                <a:schemeClr val="bg1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fr-FR" sz="24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2</a:t>
                </a:r>
                <a:endParaRPr b="0" lang="fr-FR" sz="2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279" name="ZoneTexte 27"/>
              <p:cNvSpPr/>
              <p:nvPr/>
            </p:nvSpPr>
            <p:spPr>
              <a:xfrm>
                <a:off x="4015440" y="4136040"/>
                <a:ext cx="1283040" cy="455400"/>
              </a:xfrm>
              <a:prstGeom prst="rect">
                <a:avLst/>
              </a:prstGeom>
              <a:solidFill>
                <a:schemeClr val="bg1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</a:tabLst>
                </a:pPr>
                <a:r>
                  <a:rPr b="0" lang="fr-FR" sz="24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1</a:t>
                </a:r>
                <a:endParaRPr b="0" lang="fr-FR" sz="2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552600" y="168840"/>
            <a:ext cx="8590680" cy="1282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81" name="ZoneTexte 55"/>
              <p:cNvSpPr txBox="1"/>
              <p:nvPr/>
            </p:nvSpPr>
            <p:spPr>
              <a:xfrm>
                <a:off x="1178640" y="1541880"/>
                <a:ext cx="4865760" cy="898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unité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d</m:t>
                    </m:r>
                    <m:r>
                      <m:t xml:space="preserve">'</m:t>
                    </m:r>
                    <m:r>
                      <m:t xml:space="preserve">unité</m:t>
                    </m:r>
                  </m:oMath>
                </a14:m>
              </a:p>
            </p:txBody>
          </p:sp>
        </mc:Choice>
        <mc:Fallback/>
      </mc:AlternateContent>
      <p:sp>
        <p:nvSpPr>
          <p:cNvPr id="282" name="Bulle narrative : rectangle 56"/>
          <p:cNvSpPr/>
          <p:nvPr/>
        </p:nvSpPr>
        <p:spPr>
          <a:xfrm>
            <a:off x="4530600" y="34430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A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Bulle narrative : rectangle 75"/>
          <p:cNvSpPr/>
          <p:nvPr/>
        </p:nvSpPr>
        <p:spPr>
          <a:xfrm>
            <a:off x="5009760" y="34430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B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Bulle narrative : rectangle 76"/>
          <p:cNvSpPr/>
          <p:nvPr/>
        </p:nvSpPr>
        <p:spPr>
          <a:xfrm>
            <a:off x="5993280" y="343440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C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Espace réservé du texte 2"/>
          <p:cNvSpPr/>
          <p:nvPr/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Rectangle 5"/>
          <p:cNvSpPr/>
          <p:nvPr/>
        </p:nvSpPr>
        <p:spPr>
          <a:xfrm>
            <a:off x="375840" y="4623120"/>
            <a:ext cx="3854880" cy="35928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1 unité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Rectangle 29"/>
          <p:cNvSpPr/>
          <p:nvPr/>
        </p:nvSpPr>
        <p:spPr>
          <a:xfrm>
            <a:off x="4237920" y="4628520"/>
            <a:ext cx="977400" cy="35928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400" spc="-1" strike="noStrike">
                <a:solidFill>
                  <a:schemeClr val="lt1"/>
                </a:solidFill>
                <a:latin typeface="Calibri"/>
                <a:ea typeface="DejaVu Sans"/>
              </a:rPr>
              <a:t>1/4  unité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Bulle narrative : rectangle 30"/>
          <p:cNvSpPr/>
          <p:nvPr/>
        </p:nvSpPr>
        <p:spPr>
          <a:xfrm>
            <a:off x="5009760" y="342900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B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4" dur="indefinite" restart="never" nodeType="tmRoot">
          <p:childTnLst>
            <p:seq>
              <p:cTn id="65" dur="indefinite" nodeType="mainSeq">
                <p:childTnLst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52600" y="168840"/>
            <a:ext cx="8590680" cy="1282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le nom de la lettre désignant le bon emplacement.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0" name="ZoneTexte 55"/>
              <p:cNvSpPr txBox="1"/>
              <p:nvPr/>
            </p:nvSpPr>
            <p:spPr>
              <a:xfrm>
                <a:off x="1235160" y="1544040"/>
                <a:ext cx="4848480" cy="898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unité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d</m:t>
                    </m:r>
                    <m:r>
                      <m:t xml:space="preserve">'</m:t>
                    </m:r>
                    <m:r>
                      <m:t xml:space="preserve">unité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51" name="Groupe 3"/>
          <p:cNvGrpSpPr/>
          <p:nvPr/>
        </p:nvGrpSpPr>
        <p:grpSpPr>
          <a:xfrm>
            <a:off x="784080" y="4092120"/>
            <a:ext cx="3165120" cy="1009080"/>
            <a:chOff x="784080" y="4092120"/>
            <a:chExt cx="3165120" cy="1009080"/>
          </a:xfrm>
        </p:grpSpPr>
        <p:cxnSp>
          <p:nvCxnSpPr>
            <p:cNvPr id="52" name="Connecteur droit 5"/>
            <p:cNvCxnSpPr/>
            <p:nvPr/>
          </p:nvCxnSpPr>
          <p:spPr>
            <a:xfrm>
              <a:off x="943200" y="456084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3" name="Connecteur droit 31"/>
            <p:cNvCxnSpPr/>
            <p:nvPr/>
          </p:nvCxnSpPr>
          <p:spPr>
            <a:xfrm>
              <a:off x="3814200" y="455076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4" name="Connecteur droit 32"/>
            <p:cNvCxnSpPr/>
            <p:nvPr/>
          </p:nvCxnSpPr>
          <p:spPr>
            <a:xfrm>
              <a:off x="2387880" y="47408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sp>
          <p:nvSpPr>
            <p:cNvPr id="55" name="ZoneTexte 33"/>
            <p:cNvSpPr/>
            <p:nvPr/>
          </p:nvSpPr>
          <p:spPr>
            <a:xfrm>
              <a:off x="3678840" y="4092120"/>
              <a:ext cx="2703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" name="ZoneTexte 41"/>
            <p:cNvSpPr/>
            <p:nvPr/>
          </p:nvSpPr>
          <p:spPr>
            <a:xfrm>
              <a:off x="784080" y="4092120"/>
              <a:ext cx="8409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57" name="Connecteur droit 43"/>
            <p:cNvCxnSpPr/>
            <p:nvPr/>
          </p:nvCxnSpPr>
          <p:spPr>
            <a:xfrm>
              <a:off x="938160" y="5093280"/>
              <a:ext cx="288072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grpSp>
        <p:nvGrpSpPr>
          <p:cNvPr id="58" name="Groupe 45"/>
          <p:cNvGrpSpPr/>
          <p:nvPr/>
        </p:nvGrpSpPr>
        <p:grpSpPr>
          <a:xfrm>
            <a:off x="3654360" y="4092120"/>
            <a:ext cx="3165120" cy="1009080"/>
            <a:chOff x="3654360" y="4092120"/>
            <a:chExt cx="3165120" cy="1009080"/>
          </a:xfrm>
        </p:grpSpPr>
        <p:cxnSp>
          <p:nvCxnSpPr>
            <p:cNvPr id="59" name="Connecteur droit 46"/>
            <p:cNvCxnSpPr/>
            <p:nvPr/>
          </p:nvCxnSpPr>
          <p:spPr>
            <a:xfrm>
              <a:off x="3813480" y="456084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0" name="Connecteur droit 47"/>
            <p:cNvCxnSpPr/>
            <p:nvPr/>
          </p:nvCxnSpPr>
          <p:spPr>
            <a:xfrm>
              <a:off x="6684840" y="455076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1" name="Connecteur droit 48"/>
            <p:cNvCxnSpPr/>
            <p:nvPr/>
          </p:nvCxnSpPr>
          <p:spPr>
            <a:xfrm>
              <a:off x="5258520" y="47408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sp>
          <p:nvSpPr>
            <p:cNvPr id="62" name="ZoneTexte 49"/>
            <p:cNvSpPr/>
            <p:nvPr/>
          </p:nvSpPr>
          <p:spPr>
            <a:xfrm>
              <a:off x="6549120" y="4092120"/>
              <a:ext cx="2703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3" name="ZoneTexte 50"/>
            <p:cNvSpPr/>
            <p:nvPr/>
          </p:nvSpPr>
          <p:spPr>
            <a:xfrm>
              <a:off x="3654360" y="4092120"/>
              <a:ext cx="8409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64" name="Connecteur droit 51"/>
            <p:cNvCxnSpPr/>
            <p:nvPr/>
          </p:nvCxnSpPr>
          <p:spPr>
            <a:xfrm>
              <a:off x="3808800" y="5093280"/>
              <a:ext cx="288072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cxnSp>
        <p:nvCxnSpPr>
          <p:cNvPr id="65" name="Connecteur droit 52"/>
          <p:cNvCxnSpPr/>
          <p:nvPr/>
        </p:nvCxnSpPr>
        <p:spPr>
          <a:xfrm>
            <a:off x="6684840" y="5090760"/>
            <a:ext cx="2880720" cy="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66" name="Connecteur droit 53"/>
          <p:cNvCxnSpPr/>
          <p:nvPr/>
        </p:nvCxnSpPr>
        <p:spPr>
          <a:xfrm>
            <a:off x="8124840" y="470700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67" name="Bulle narrative : rectangle 56"/>
          <p:cNvSpPr/>
          <p:nvPr/>
        </p:nvSpPr>
        <p:spPr>
          <a:xfrm>
            <a:off x="2216160" y="34952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A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Bulle narrative : rectangle 75"/>
          <p:cNvSpPr/>
          <p:nvPr/>
        </p:nvSpPr>
        <p:spPr>
          <a:xfrm>
            <a:off x="5089680" y="354888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B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Bulle narrative : rectangle 76"/>
          <p:cNvSpPr/>
          <p:nvPr/>
        </p:nvSpPr>
        <p:spPr>
          <a:xfrm>
            <a:off x="7950600" y="354636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C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Espace réservé du texte 2"/>
          <p:cNvSpPr/>
          <p:nvPr/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Bulle narrative : rectangle 10"/>
          <p:cNvSpPr/>
          <p:nvPr/>
        </p:nvSpPr>
        <p:spPr>
          <a:xfrm>
            <a:off x="2216160" y="34952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A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Bulle narrative : rectangle 11"/>
          <p:cNvSpPr/>
          <p:nvPr/>
        </p:nvSpPr>
        <p:spPr>
          <a:xfrm>
            <a:off x="5089680" y="354888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B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Bulle narrative : rectangle 12"/>
          <p:cNvSpPr/>
          <p:nvPr/>
        </p:nvSpPr>
        <p:spPr>
          <a:xfrm>
            <a:off x="7950600" y="354636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C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64840" y="181800"/>
            <a:ext cx="7886160" cy="987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5" name="ZoneTexte 55"/>
              <p:cNvSpPr txBox="1"/>
              <p:nvPr/>
            </p:nvSpPr>
            <p:spPr>
              <a:xfrm>
                <a:off x="1235160" y="1544040"/>
                <a:ext cx="4844880" cy="897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unité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d</m:t>
                    </m:r>
                    <m:r>
                      <m:t xml:space="preserve">'</m:t>
                    </m:r>
                    <m:r>
                      <m:t xml:space="preserve">unité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76" name="Groupe 3"/>
          <p:cNvGrpSpPr/>
          <p:nvPr/>
        </p:nvGrpSpPr>
        <p:grpSpPr>
          <a:xfrm>
            <a:off x="784080" y="4092120"/>
            <a:ext cx="3165120" cy="1009080"/>
            <a:chOff x="784080" y="4092120"/>
            <a:chExt cx="3165120" cy="1009080"/>
          </a:xfrm>
        </p:grpSpPr>
        <p:cxnSp>
          <p:nvCxnSpPr>
            <p:cNvPr id="77" name="Connecteur droit 5"/>
            <p:cNvCxnSpPr/>
            <p:nvPr/>
          </p:nvCxnSpPr>
          <p:spPr>
            <a:xfrm>
              <a:off x="943200" y="456084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8" name="Connecteur droit 31"/>
            <p:cNvCxnSpPr/>
            <p:nvPr/>
          </p:nvCxnSpPr>
          <p:spPr>
            <a:xfrm>
              <a:off x="3814200" y="455076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9" name="Connecteur droit 32"/>
            <p:cNvCxnSpPr/>
            <p:nvPr/>
          </p:nvCxnSpPr>
          <p:spPr>
            <a:xfrm>
              <a:off x="2387880" y="47408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sp>
          <p:nvSpPr>
            <p:cNvPr id="80" name="ZoneTexte 33"/>
            <p:cNvSpPr/>
            <p:nvPr/>
          </p:nvSpPr>
          <p:spPr>
            <a:xfrm>
              <a:off x="3678840" y="4092120"/>
              <a:ext cx="2703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1" name="ZoneTexte 41"/>
            <p:cNvSpPr/>
            <p:nvPr/>
          </p:nvSpPr>
          <p:spPr>
            <a:xfrm>
              <a:off x="784080" y="4092120"/>
              <a:ext cx="8409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82" name="Connecteur droit 43"/>
            <p:cNvCxnSpPr/>
            <p:nvPr/>
          </p:nvCxnSpPr>
          <p:spPr>
            <a:xfrm>
              <a:off x="938160" y="5093280"/>
              <a:ext cx="288072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grpSp>
        <p:nvGrpSpPr>
          <p:cNvPr id="83" name="Groupe 45"/>
          <p:cNvGrpSpPr/>
          <p:nvPr/>
        </p:nvGrpSpPr>
        <p:grpSpPr>
          <a:xfrm>
            <a:off x="3654360" y="4092120"/>
            <a:ext cx="3165120" cy="1009080"/>
            <a:chOff x="3654360" y="4092120"/>
            <a:chExt cx="3165120" cy="1009080"/>
          </a:xfrm>
        </p:grpSpPr>
        <p:cxnSp>
          <p:nvCxnSpPr>
            <p:cNvPr id="84" name="Connecteur droit 46"/>
            <p:cNvCxnSpPr/>
            <p:nvPr/>
          </p:nvCxnSpPr>
          <p:spPr>
            <a:xfrm>
              <a:off x="3813480" y="456084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85" name="Connecteur droit 47"/>
            <p:cNvCxnSpPr/>
            <p:nvPr/>
          </p:nvCxnSpPr>
          <p:spPr>
            <a:xfrm>
              <a:off x="6684840" y="455076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86" name="Connecteur droit 48"/>
            <p:cNvCxnSpPr/>
            <p:nvPr/>
          </p:nvCxnSpPr>
          <p:spPr>
            <a:xfrm>
              <a:off x="5258520" y="47408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sp>
          <p:nvSpPr>
            <p:cNvPr id="87" name="ZoneTexte 49"/>
            <p:cNvSpPr/>
            <p:nvPr/>
          </p:nvSpPr>
          <p:spPr>
            <a:xfrm>
              <a:off x="6549120" y="4092120"/>
              <a:ext cx="2703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8" name="ZoneTexte 50"/>
            <p:cNvSpPr/>
            <p:nvPr/>
          </p:nvSpPr>
          <p:spPr>
            <a:xfrm>
              <a:off x="3654360" y="4092120"/>
              <a:ext cx="8409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89" name="Connecteur droit 51"/>
            <p:cNvCxnSpPr/>
            <p:nvPr/>
          </p:nvCxnSpPr>
          <p:spPr>
            <a:xfrm>
              <a:off x="3808800" y="5093280"/>
              <a:ext cx="288072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cxnSp>
        <p:nvCxnSpPr>
          <p:cNvPr id="90" name="Connecteur droit 52"/>
          <p:cNvCxnSpPr/>
          <p:nvPr/>
        </p:nvCxnSpPr>
        <p:spPr>
          <a:xfrm>
            <a:off x="6684840" y="5090760"/>
            <a:ext cx="2880720" cy="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91" name="Connecteur droit 53"/>
          <p:cNvCxnSpPr/>
          <p:nvPr/>
        </p:nvCxnSpPr>
        <p:spPr>
          <a:xfrm>
            <a:off x="8124840" y="470700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92" name="Bulle narrative : rectangle 75"/>
          <p:cNvSpPr/>
          <p:nvPr/>
        </p:nvSpPr>
        <p:spPr>
          <a:xfrm>
            <a:off x="5089680" y="354888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B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Rectangle 4"/>
          <p:cNvSpPr/>
          <p:nvPr/>
        </p:nvSpPr>
        <p:spPr>
          <a:xfrm>
            <a:off x="938520" y="4707360"/>
            <a:ext cx="2889000" cy="35928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1 unité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Rectangle 6"/>
          <p:cNvSpPr/>
          <p:nvPr/>
        </p:nvSpPr>
        <p:spPr>
          <a:xfrm>
            <a:off x="3822120" y="4720320"/>
            <a:ext cx="1433880" cy="35928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½ d’unité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52600" y="168840"/>
            <a:ext cx="8590680" cy="1282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le nom de la lettre désignant le bon emplacement.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7" name="ZoneTexte 55"/>
              <p:cNvSpPr txBox="1"/>
              <p:nvPr/>
            </p:nvSpPr>
            <p:spPr>
              <a:xfrm>
                <a:off x="1235160" y="1544040"/>
                <a:ext cx="4865760" cy="898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unité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d</m:t>
                    </m:r>
                    <m:r>
                      <m:t xml:space="preserve">'</m:t>
                    </m:r>
                    <m:r>
                      <m:t xml:space="preserve">unité</m:t>
                    </m:r>
                  </m:oMath>
                </a14:m>
              </a:p>
            </p:txBody>
          </p:sp>
        </mc:Choice>
        <mc:Fallback/>
      </mc:AlternateContent>
      <p:sp>
        <p:nvSpPr>
          <p:cNvPr id="98" name="Bulle narrative : rectangle 56"/>
          <p:cNvSpPr/>
          <p:nvPr/>
        </p:nvSpPr>
        <p:spPr>
          <a:xfrm>
            <a:off x="2216160" y="34952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A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Bulle narrative : rectangle 75"/>
          <p:cNvSpPr/>
          <p:nvPr/>
        </p:nvSpPr>
        <p:spPr>
          <a:xfrm>
            <a:off x="3642120" y="34970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B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Bulle narrative : rectangle 76"/>
          <p:cNvSpPr/>
          <p:nvPr/>
        </p:nvSpPr>
        <p:spPr>
          <a:xfrm>
            <a:off x="5068080" y="34934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C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Espace réservé du texte 2"/>
          <p:cNvSpPr/>
          <p:nvPr/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2" name="Groupe 2"/>
          <p:cNvGrpSpPr/>
          <p:nvPr/>
        </p:nvGrpSpPr>
        <p:grpSpPr>
          <a:xfrm>
            <a:off x="76680" y="4089600"/>
            <a:ext cx="10234440" cy="1009080"/>
            <a:chOff x="76680" y="4089600"/>
            <a:chExt cx="10234440" cy="1009080"/>
          </a:xfrm>
        </p:grpSpPr>
        <p:cxnSp>
          <p:nvCxnSpPr>
            <p:cNvPr id="103" name="Connecteur droit 4"/>
            <p:cNvCxnSpPr/>
            <p:nvPr/>
          </p:nvCxnSpPr>
          <p:spPr>
            <a:xfrm>
              <a:off x="235800" y="455832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4" name="Connecteur droit 6"/>
            <p:cNvCxnSpPr/>
            <p:nvPr/>
          </p:nvCxnSpPr>
          <p:spPr>
            <a:xfrm>
              <a:off x="955800" y="473832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5" name="Connecteur droit 7"/>
            <p:cNvCxnSpPr/>
            <p:nvPr/>
          </p:nvCxnSpPr>
          <p:spPr>
            <a:xfrm>
              <a:off x="3106800" y="454824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6" name="Connecteur droit 8"/>
            <p:cNvCxnSpPr/>
            <p:nvPr/>
          </p:nvCxnSpPr>
          <p:spPr>
            <a:xfrm>
              <a:off x="1680480" y="473832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sp>
          <p:nvSpPr>
            <p:cNvPr id="107" name="ZoneTexte 9"/>
            <p:cNvSpPr/>
            <p:nvPr/>
          </p:nvSpPr>
          <p:spPr>
            <a:xfrm>
              <a:off x="2971440" y="4089600"/>
              <a:ext cx="2703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8" name="ZoneTexte 10"/>
            <p:cNvSpPr/>
            <p:nvPr/>
          </p:nvSpPr>
          <p:spPr>
            <a:xfrm>
              <a:off x="76680" y="4089600"/>
              <a:ext cx="8409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09" name="Connecteur droit 11"/>
            <p:cNvCxnSpPr/>
            <p:nvPr/>
          </p:nvCxnSpPr>
          <p:spPr>
            <a:xfrm>
              <a:off x="230760" y="5090760"/>
              <a:ext cx="1008072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10" name="Connecteur droit 12"/>
            <p:cNvCxnSpPr/>
            <p:nvPr/>
          </p:nvCxnSpPr>
          <p:spPr>
            <a:xfrm>
              <a:off x="2390760" y="47282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cxnSp>
        <p:nvCxnSpPr>
          <p:cNvPr id="111" name="Connecteur droit 13"/>
          <p:cNvCxnSpPr/>
          <p:nvPr/>
        </p:nvCxnSpPr>
        <p:spPr>
          <a:xfrm>
            <a:off x="3104640" y="4558320"/>
            <a:ext cx="720" cy="54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12" name="Connecteur droit 14"/>
          <p:cNvCxnSpPr/>
          <p:nvPr/>
        </p:nvCxnSpPr>
        <p:spPr>
          <a:xfrm>
            <a:off x="3824640" y="473832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13" name="Connecteur droit 15"/>
          <p:cNvCxnSpPr/>
          <p:nvPr/>
        </p:nvCxnSpPr>
        <p:spPr>
          <a:xfrm>
            <a:off x="5976000" y="4548240"/>
            <a:ext cx="720" cy="54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14" name="Connecteur droit 16"/>
          <p:cNvCxnSpPr/>
          <p:nvPr/>
        </p:nvCxnSpPr>
        <p:spPr>
          <a:xfrm>
            <a:off x="4549680" y="473832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15" name="Connecteur droit 17"/>
          <p:cNvCxnSpPr/>
          <p:nvPr/>
        </p:nvCxnSpPr>
        <p:spPr>
          <a:xfrm>
            <a:off x="5259960" y="472824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16" name="Connecteur droit 18"/>
          <p:cNvCxnSpPr/>
          <p:nvPr/>
        </p:nvCxnSpPr>
        <p:spPr>
          <a:xfrm>
            <a:off x="5977080" y="4548240"/>
            <a:ext cx="720" cy="54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17" name="Connecteur droit 19"/>
          <p:cNvCxnSpPr/>
          <p:nvPr/>
        </p:nvCxnSpPr>
        <p:spPr>
          <a:xfrm>
            <a:off x="6697080" y="472824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18" name="Connecteur droit 20"/>
          <p:cNvCxnSpPr/>
          <p:nvPr/>
        </p:nvCxnSpPr>
        <p:spPr>
          <a:xfrm>
            <a:off x="8848080" y="4538160"/>
            <a:ext cx="720" cy="54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19" name="Connecteur droit 21"/>
          <p:cNvCxnSpPr/>
          <p:nvPr/>
        </p:nvCxnSpPr>
        <p:spPr>
          <a:xfrm>
            <a:off x="7421760" y="472824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20" name="Connecteur droit 22"/>
          <p:cNvCxnSpPr/>
          <p:nvPr/>
        </p:nvCxnSpPr>
        <p:spPr>
          <a:xfrm>
            <a:off x="8132040" y="471816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121" name="ZoneTexte 23"/>
          <p:cNvSpPr/>
          <p:nvPr/>
        </p:nvSpPr>
        <p:spPr>
          <a:xfrm>
            <a:off x="5838480" y="4102920"/>
            <a:ext cx="27036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52600" y="168840"/>
            <a:ext cx="8590680" cy="1282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3" name="ZoneTexte 55"/>
              <p:cNvSpPr txBox="1"/>
              <p:nvPr/>
            </p:nvSpPr>
            <p:spPr>
              <a:xfrm>
                <a:off x="1235160" y="1544040"/>
                <a:ext cx="4865760" cy="898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unité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d</m:t>
                    </m:r>
                    <m:r>
                      <m:t xml:space="preserve">'</m:t>
                    </m:r>
                    <m:r>
                      <m:t xml:space="preserve">unité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24" name="Bulle narrative : rectangle 56"/>
          <p:cNvSpPr/>
          <p:nvPr/>
        </p:nvSpPr>
        <p:spPr>
          <a:xfrm>
            <a:off x="2216160" y="34952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A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Bulle narrative : rectangle 75"/>
          <p:cNvSpPr/>
          <p:nvPr/>
        </p:nvSpPr>
        <p:spPr>
          <a:xfrm>
            <a:off x="3642120" y="34970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B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Bulle narrative : rectangle 76"/>
          <p:cNvSpPr/>
          <p:nvPr/>
        </p:nvSpPr>
        <p:spPr>
          <a:xfrm>
            <a:off x="5068080" y="34934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C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Espace réservé du texte 2"/>
          <p:cNvSpPr/>
          <p:nvPr/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28" name="Groupe 2"/>
          <p:cNvGrpSpPr/>
          <p:nvPr/>
        </p:nvGrpSpPr>
        <p:grpSpPr>
          <a:xfrm>
            <a:off x="76680" y="4089600"/>
            <a:ext cx="10234440" cy="1009080"/>
            <a:chOff x="76680" y="4089600"/>
            <a:chExt cx="10234440" cy="1009080"/>
          </a:xfrm>
        </p:grpSpPr>
        <p:cxnSp>
          <p:nvCxnSpPr>
            <p:cNvPr id="129" name="Connecteur droit 4"/>
            <p:cNvCxnSpPr/>
            <p:nvPr/>
          </p:nvCxnSpPr>
          <p:spPr>
            <a:xfrm>
              <a:off x="235800" y="455832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30" name="Connecteur droit 6"/>
            <p:cNvCxnSpPr/>
            <p:nvPr/>
          </p:nvCxnSpPr>
          <p:spPr>
            <a:xfrm>
              <a:off x="955800" y="473832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31" name="Connecteur droit 7"/>
            <p:cNvCxnSpPr/>
            <p:nvPr/>
          </p:nvCxnSpPr>
          <p:spPr>
            <a:xfrm>
              <a:off x="3106800" y="454824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32" name="Connecteur droit 8"/>
            <p:cNvCxnSpPr/>
            <p:nvPr/>
          </p:nvCxnSpPr>
          <p:spPr>
            <a:xfrm>
              <a:off x="1680480" y="473832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sp>
          <p:nvSpPr>
            <p:cNvPr id="133" name="ZoneTexte 9"/>
            <p:cNvSpPr/>
            <p:nvPr/>
          </p:nvSpPr>
          <p:spPr>
            <a:xfrm>
              <a:off x="2971440" y="4089600"/>
              <a:ext cx="2703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4" name="ZoneTexte 10"/>
            <p:cNvSpPr/>
            <p:nvPr/>
          </p:nvSpPr>
          <p:spPr>
            <a:xfrm>
              <a:off x="76680" y="4089600"/>
              <a:ext cx="8409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35" name="Connecteur droit 11"/>
            <p:cNvCxnSpPr/>
            <p:nvPr/>
          </p:nvCxnSpPr>
          <p:spPr>
            <a:xfrm>
              <a:off x="230760" y="5090760"/>
              <a:ext cx="1008072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36" name="Connecteur droit 12"/>
            <p:cNvCxnSpPr/>
            <p:nvPr/>
          </p:nvCxnSpPr>
          <p:spPr>
            <a:xfrm>
              <a:off x="2390760" y="47282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cxnSp>
        <p:nvCxnSpPr>
          <p:cNvPr id="137" name="Connecteur droit 13"/>
          <p:cNvCxnSpPr/>
          <p:nvPr/>
        </p:nvCxnSpPr>
        <p:spPr>
          <a:xfrm>
            <a:off x="3104640" y="4558320"/>
            <a:ext cx="720" cy="54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38" name="Connecteur droit 14"/>
          <p:cNvCxnSpPr/>
          <p:nvPr/>
        </p:nvCxnSpPr>
        <p:spPr>
          <a:xfrm>
            <a:off x="3824640" y="473832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39" name="Connecteur droit 15"/>
          <p:cNvCxnSpPr/>
          <p:nvPr/>
        </p:nvCxnSpPr>
        <p:spPr>
          <a:xfrm>
            <a:off x="5976000" y="4548240"/>
            <a:ext cx="720" cy="54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40" name="Connecteur droit 16"/>
          <p:cNvCxnSpPr/>
          <p:nvPr/>
        </p:nvCxnSpPr>
        <p:spPr>
          <a:xfrm>
            <a:off x="4549680" y="473832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41" name="Connecteur droit 17"/>
          <p:cNvCxnSpPr/>
          <p:nvPr/>
        </p:nvCxnSpPr>
        <p:spPr>
          <a:xfrm>
            <a:off x="5259960" y="472824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42" name="Connecteur droit 18"/>
          <p:cNvCxnSpPr/>
          <p:nvPr/>
        </p:nvCxnSpPr>
        <p:spPr>
          <a:xfrm>
            <a:off x="5977080" y="4548240"/>
            <a:ext cx="720" cy="54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43" name="Connecteur droit 19"/>
          <p:cNvCxnSpPr/>
          <p:nvPr/>
        </p:nvCxnSpPr>
        <p:spPr>
          <a:xfrm>
            <a:off x="6697080" y="472824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44" name="Connecteur droit 20"/>
          <p:cNvCxnSpPr/>
          <p:nvPr/>
        </p:nvCxnSpPr>
        <p:spPr>
          <a:xfrm>
            <a:off x="8848080" y="4538160"/>
            <a:ext cx="720" cy="54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45" name="Connecteur droit 21"/>
          <p:cNvCxnSpPr/>
          <p:nvPr/>
        </p:nvCxnSpPr>
        <p:spPr>
          <a:xfrm>
            <a:off x="7421760" y="472824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46" name="Connecteur droit 22"/>
          <p:cNvCxnSpPr/>
          <p:nvPr/>
        </p:nvCxnSpPr>
        <p:spPr>
          <a:xfrm>
            <a:off x="8132040" y="471816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147" name="ZoneTexte 23"/>
          <p:cNvSpPr/>
          <p:nvPr/>
        </p:nvSpPr>
        <p:spPr>
          <a:xfrm>
            <a:off x="5838480" y="4102920"/>
            <a:ext cx="27036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Rectangle 3"/>
          <p:cNvSpPr/>
          <p:nvPr/>
        </p:nvSpPr>
        <p:spPr>
          <a:xfrm>
            <a:off x="232560" y="4710960"/>
            <a:ext cx="2889000" cy="35928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1 unité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Rectangle 5"/>
          <p:cNvSpPr/>
          <p:nvPr/>
        </p:nvSpPr>
        <p:spPr>
          <a:xfrm>
            <a:off x="3105000" y="4724280"/>
            <a:ext cx="2161440" cy="35928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¾  unité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Bulle narrative : rectangle 24"/>
          <p:cNvSpPr/>
          <p:nvPr/>
        </p:nvSpPr>
        <p:spPr>
          <a:xfrm>
            <a:off x="5068080" y="348588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" dur="indefinite" restart="never" nodeType="tmRoot">
          <p:childTnLst>
            <p:seq>
              <p:cTn id="19" dur="indefinite" nodeType="mainSeq">
                <p:childTnLst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52600" y="168840"/>
            <a:ext cx="8590680" cy="1282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le nom de la lettre désignant le bon emplacement.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2" name="ZoneTexte 55"/>
              <p:cNvSpPr txBox="1"/>
              <p:nvPr/>
            </p:nvSpPr>
            <p:spPr>
              <a:xfrm>
                <a:off x="1178640" y="1541880"/>
                <a:ext cx="4954320" cy="898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d</m:t>
                    </m:r>
                    <m:r>
                      <m:t xml:space="preserve">'</m:t>
                    </m:r>
                    <m:r>
                      <m:t xml:space="preserve">unité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53" name="Bulle narrative : rectangle 56"/>
          <p:cNvSpPr/>
          <p:nvPr/>
        </p:nvSpPr>
        <p:spPr>
          <a:xfrm>
            <a:off x="1479600" y="347796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A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Bulle narrative : rectangle 75"/>
          <p:cNvSpPr/>
          <p:nvPr/>
        </p:nvSpPr>
        <p:spPr>
          <a:xfrm>
            <a:off x="4368960" y="351036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B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Bulle narrative : rectangle 76"/>
          <p:cNvSpPr/>
          <p:nvPr/>
        </p:nvSpPr>
        <p:spPr>
          <a:xfrm>
            <a:off x="6493680" y="351036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C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Espace réservé du texte 2"/>
          <p:cNvSpPr/>
          <p:nvPr/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7" name="Groupe 2"/>
          <p:cNvGrpSpPr/>
          <p:nvPr/>
        </p:nvGrpSpPr>
        <p:grpSpPr>
          <a:xfrm>
            <a:off x="76680" y="4089600"/>
            <a:ext cx="10234440" cy="1009080"/>
            <a:chOff x="76680" y="4089600"/>
            <a:chExt cx="10234440" cy="1009080"/>
          </a:xfrm>
        </p:grpSpPr>
        <p:cxnSp>
          <p:nvCxnSpPr>
            <p:cNvPr id="158" name="Connecteur droit 4"/>
            <p:cNvCxnSpPr/>
            <p:nvPr/>
          </p:nvCxnSpPr>
          <p:spPr>
            <a:xfrm>
              <a:off x="235800" y="455832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59" name="Connecteur droit 6"/>
            <p:cNvCxnSpPr/>
            <p:nvPr/>
          </p:nvCxnSpPr>
          <p:spPr>
            <a:xfrm>
              <a:off x="955800" y="473832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60" name="Connecteur droit 7"/>
            <p:cNvCxnSpPr/>
            <p:nvPr/>
          </p:nvCxnSpPr>
          <p:spPr>
            <a:xfrm>
              <a:off x="3106800" y="454824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61" name="Connecteur droit 8"/>
            <p:cNvCxnSpPr/>
            <p:nvPr/>
          </p:nvCxnSpPr>
          <p:spPr>
            <a:xfrm>
              <a:off x="1680480" y="473832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sp>
          <p:nvSpPr>
            <p:cNvPr id="162" name="ZoneTexte 9"/>
            <p:cNvSpPr/>
            <p:nvPr/>
          </p:nvSpPr>
          <p:spPr>
            <a:xfrm>
              <a:off x="2971440" y="4089600"/>
              <a:ext cx="2703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3" name="ZoneTexte 10"/>
            <p:cNvSpPr/>
            <p:nvPr/>
          </p:nvSpPr>
          <p:spPr>
            <a:xfrm>
              <a:off x="76680" y="4089600"/>
              <a:ext cx="8409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64" name="Connecteur droit 11"/>
            <p:cNvCxnSpPr/>
            <p:nvPr/>
          </p:nvCxnSpPr>
          <p:spPr>
            <a:xfrm>
              <a:off x="230760" y="5090760"/>
              <a:ext cx="1008072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65" name="Connecteur droit 12"/>
            <p:cNvCxnSpPr/>
            <p:nvPr/>
          </p:nvCxnSpPr>
          <p:spPr>
            <a:xfrm>
              <a:off x="2390760" y="47282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cxnSp>
        <p:nvCxnSpPr>
          <p:cNvPr id="166" name="Connecteur droit 13"/>
          <p:cNvCxnSpPr/>
          <p:nvPr/>
        </p:nvCxnSpPr>
        <p:spPr>
          <a:xfrm>
            <a:off x="3104640" y="4558320"/>
            <a:ext cx="720" cy="54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67" name="Connecteur droit 14"/>
          <p:cNvCxnSpPr/>
          <p:nvPr/>
        </p:nvCxnSpPr>
        <p:spPr>
          <a:xfrm>
            <a:off x="3824640" y="473832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68" name="Connecteur droit 15"/>
          <p:cNvCxnSpPr/>
          <p:nvPr/>
        </p:nvCxnSpPr>
        <p:spPr>
          <a:xfrm>
            <a:off x="5976000" y="4548240"/>
            <a:ext cx="720" cy="54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69" name="Connecteur droit 16"/>
          <p:cNvCxnSpPr/>
          <p:nvPr/>
        </p:nvCxnSpPr>
        <p:spPr>
          <a:xfrm>
            <a:off x="4549680" y="473832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70" name="Connecteur droit 17"/>
          <p:cNvCxnSpPr/>
          <p:nvPr/>
        </p:nvCxnSpPr>
        <p:spPr>
          <a:xfrm>
            <a:off x="5259960" y="472824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71" name="Connecteur droit 18"/>
          <p:cNvCxnSpPr/>
          <p:nvPr/>
        </p:nvCxnSpPr>
        <p:spPr>
          <a:xfrm>
            <a:off x="5977080" y="4548240"/>
            <a:ext cx="720" cy="54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72" name="Connecteur droit 19"/>
          <p:cNvCxnSpPr/>
          <p:nvPr/>
        </p:nvCxnSpPr>
        <p:spPr>
          <a:xfrm>
            <a:off x="6697080" y="472824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73" name="Connecteur droit 20"/>
          <p:cNvCxnSpPr/>
          <p:nvPr/>
        </p:nvCxnSpPr>
        <p:spPr>
          <a:xfrm>
            <a:off x="8848080" y="4538160"/>
            <a:ext cx="720" cy="54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74" name="Connecteur droit 21"/>
          <p:cNvCxnSpPr/>
          <p:nvPr/>
        </p:nvCxnSpPr>
        <p:spPr>
          <a:xfrm>
            <a:off x="7421760" y="472824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75" name="Connecteur droit 22"/>
          <p:cNvCxnSpPr/>
          <p:nvPr/>
        </p:nvCxnSpPr>
        <p:spPr>
          <a:xfrm>
            <a:off x="8132040" y="471816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176" name="ZoneTexte 23"/>
          <p:cNvSpPr/>
          <p:nvPr/>
        </p:nvSpPr>
        <p:spPr>
          <a:xfrm>
            <a:off x="5838480" y="4102920"/>
            <a:ext cx="27036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Espace réservé du texte 2"/>
          <p:cNvSpPr/>
          <p:nvPr/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8" name="Groupe 2"/>
          <p:cNvGrpSpPr/>
          <p:nvPr/>
        </p:nvGrpSpPr>
        <p:grpSpPr>
          <a:xfrm>
            <a:off x="76680" y="4089600"/>
            <a:ext cx="10234440" cy="1009080"/>
            <a:chOff x="76680" y="4089600"/>
            <a:chExt cx="10234440" cy="1009080"/>
          </a:xfrm>
        </p:grpSpPr>
        <p:cxnSp>
          <p:nvCxnSpPr>
            <p:cNvPr id="179" name="Connecteur droit 4"/>
            <p:cNvCxnSpPr/>
            <p:nvPr/>
          </p:nvCxnSpPr>
          <p:spPr>
            <a:xfrm>
              <a:off x="235800" y="455832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0" name="Connecteur droit 6"/>
            <p:cNvCxnSpPr/>
            <p:nvPr/>
          </p:nvCxnSpPr>
          <p:spPr>
            <a:xfrm>
              <a:off x="955800" y="473832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1" name="Connecteur droit 7"/>
            <p:cNvCxnSpPr/>
            <p:nvPr/>
          </p:nvCxnSpPr>
          <p:spPr>
            <a:xfrm>
              <a:off x="3106800" y="454824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2" name="Connecteur droit 8"/>
            <p:cNvCxnSpPr/>
            <p:nvPr/>
          </p:nvCxnSpPr>
          <p:spPr>
            <a:xfrm>
              <a:off x="1680480" y="473832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sp>
          <p:nvSpPr>
            <p:cNvPr id="183" name="ZoneTexte 9"/>
            <p:cNvSpPr/>
            <p:nvPr/>
          </p:nvSpPr>
          <p:spPr>
            <a:xfrm>
              <a:off x="2971440" y="4089600"/>
              <a:ext cx="2703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4" name="ZoneTexte 10"/>
            <p:cNvSpPr/>
            <p:nvPr/>
          </p:nvSpPr>
          <p:spPr>
            <a:xfrm>
              <a:off x="76680" y="4089600"/>
              <a:ext cx="8409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85" name="Connecteur droit 11"/>
            <p:cNvCxnSpPr/>
            <p:nvPr/>
          </p:nvCxnSpPr>
          <p:spPr>
            <a:xfrm>
              <a:off x="230760" y="5090760"/>
              <a:ext cx="1008072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6" name="Connecteur droit 12"/>
            <p:cNvCxnSpPr/>
            <p:nvPr/>
          </p:nvCxnSpPr>
          <p:spPr>
            <a:xfrm>
              <a:off x="2390760" y="47282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cxnSp>
        <p:nvCxnSpPr>
          <p:cNvPr id="187" name="Connecteur droit 13"/>
          <p:cNvCxnSpPr/>
          <p:nvPr/>
        </p:nvCxnSpPr>
        <p:spPr>
          <a:xfrm>
            <a:off x="3104640" y="4558320"/>
            <a:ext cx="720" cy="54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88" name="Connecteur droit 14"/>
          <p:cNvCxnSpPr/>
          <p:nvPr/>
        </p:nvCxnSpPr>
        <p:spPr>
          <a:xfrm>
            <a:off x="3824640" y="473832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89" name="Connecteur droit 15"/>
          <p:cNvCxnSpPr/>
          <p:nvPr/>
        </p:nvCxnSpPr>
        <p:spPr>
          <a:xfrm>
            <a:off x="5976000" y="4548240"/>
            <a:ext cx="720" cy="54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90" name="Connecteur droit 16"/>
          <p:cNvCxnSpPr/>
          <p:nvPr/>
        </p:nvCxnSpPr>
        <p:spPr>
          <a:xfrm>
            <a:off x="4549680" y="473832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91" name="Connecteur droit 17"/>
          <p:cNvCxnSpPr/>
          <p:nvPr/>
        </p:nvCxnSpPr>
        <p:spPr>
          <a:xfrm>
            <a:off x="5259960" y="472824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92" name="Connecteur droit 18"/>
          <p:cNvCxnSpPr/>
          <p:nvPr/>
        </p:nvCxnSpPr>
        <p:spPr>
          <a:xfrm>
            <a:off x="5977080" y="4548240"/>
            <a:ext cx="720" cy="54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93" name="Connecteur droit 19"/>
          <p:cNvCxnSpPr/>
          <p:nvPr/>
        </p:nvCxnSpPr>
        <p:spPr>
          <a:xfrm>
            <a:off x="6697080" y="472824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94" name="Connecteur droit 20"/>
          <p:cNvCxnSpPr/>
          <p:nvPr/>
        </p:nvCxnSpPr>
        <p:spPr>
          <a:xfrm>
            <a:off x="8848080" y="4538160"/>
            <a:ext cx="720" cy="54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95" name="Connecteur droit 21"/>
          <p:cNvCxnSpPr/>
          <p:nvPr/>
        </p:nvCxnSpPr>
        <p:spPr>
          <a:xfrm>
            <a:off x="7421760" y="472824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96" name="Connecteur droit 22"/>
          <p:cNvCxnSpPr/>
          <p:nvPr/>
        </p:nvCxnSpPr>
        <p:spPr>
          <a:xfrm>
            <a:off x="8132040" y="471816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197" name="ZoneTexte 23"/>
          <p:cNvSpPr/>
          <p:nvPr/>
        </p:nvSpPr>
        <p:spPr>
          <a:xfrm>
            <a:off x="5838480" y="4102920"/>
            <a:ext cx="27036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Rectangle 5"/>
          <p:cNvSpPr/>
          <p:nvPr/>
        </p:nvSpPr>
        <p:spPr>
          <a:xfrm>
            <a:off x="262800" y="4710960"/>
            <a:ext cx="1406160" cy="35928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1/2  unité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00" name="ZoneTexte 27"/>
              <p:cNvSpPr txBox="1"/>
              <p:nvPr/>
            </p:nvSpPr>
            <p:spPr>
              <a:xfrm>
                <a:off x="1178640" y="1541880"/>
                <a:ext cx="4954320" cy="898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d</m:t>
                    </m:r>
                    <m:r>
                      <m:t xml:space="preserve">'</m:t>
                    </m:r>
                    <m:r>
                      <m:t xml:space="preserve">unité</m:t>
                    </m:r>
                  </m:oMath>
                </a14:m>
              </a:p>
            </p:txBody>
          </p:sp>
        </mc:Choice>
        <mc:Fallback/>
      </mc:AlternateContent>
      <p:sp>
        <p:nvSpPr>
          <p:cNvPr id="201" name="Bulle narrative : rectangle 28"/>
          <p:cNvSpPr/>
          <p:nvPr/>
        </p:nvSpPr>
        <p:spPr>
          <a:xfrm>
            <a:off x="1479600" y="347796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A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Bulle narrative : rectangle 29"/>
          <p:cNvSpPr/>
          <p:nvPr/>
        </p:nvSpPr>
        <p:spPr>
          <a:xfrm>
            <a:off x="4368960" y="351036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B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Bulle narrative : rectangle 30"/>
          <p:cNvSpPr/>
          <p:nvPr/>
        </p:nvSpPr>
        <p:spPr>
          <a:xfrm>
            <a:off x="6493680" y="351036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C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Bulle narrative : rectangle 34"/>
          <p:cNvSpPr/>
          <p:nvPr/>
        </p:nvSpPr>
        <p:spPr>
          <a:xfrm>
            <a:off x="1479600" y="348768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A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>
                <p:childTnLst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Image 5" descr=""/>
          <p:cNvPicPr/>
          <p:nvPr/>
        </p:nvPicPr>
        <p:blipFill>
          <a:blip r:embed="rId1"/>
          <a:stretch/>
        </p:blipFill>
        <p:spPr>
          <a:xfrm>
            <a:off x="99720" y="4053600"/>
            <a:ext cx="9143280" cy="1164240"/>
          </a:xfrm>
          <a:prstGeom prst="rect">
            <a:avLst/>
          </a:prstGeom>
          <a:ln w="0">
            <a:noFill/>
          </a:ln>
        </p:spPr>
      </p:pic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552600" y="168840"/>
            <a:ext cx="8590680" cy="1282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le nom de la lettre désignant le bon emplacement.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07" name="ZoneTexte 55"/>
              <p:cNvSpPr txBox="1"/>
              <p:nvPr/>
            </p:nvSpPr>
            <p:spPr>
              <a:xfrm>
                <a:off x="1178640" y="1541880"/>
                <a:ext cx="4856040" cy="898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unité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d</m:t>
                    </m:r>
                    <m:r>
                      <m:t xml:space="preserve">'</m:t>
                    </m:r>
                    <m:r>
                      <m:t xml:space="preserve">unité</m:t>
                    </m:r>
                  </m:oMath>
                </a14:m>
              </a:p>
            </p:txBody>
          </p:sp>
        </mc:Choice>
        <mc:Fallback/>
      </mc:AlternateContent>
      <p:sp>
        <p:nvSpPr>
          <p:cNvPr id="208" name="Bulle narrative : rectangle 56"/>
          <p:cNvSpPr/>
          <p:nvPr/>
        </p:nvSpPr>
        <p:spPr>
          <a:xfrm>
            <a:off x="2020680" y="351036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A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Bulle narrative : rectangle 75"/>
          <p:cNvSpPr/>
          <p:nvPr/>
        </p:nvSpPr>
        <p:spPr>
          <a:xfrm>
            <a:off x="5032080" y="35582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B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Bulle narrative : rectangle 76"/>
          <p:cNvSpPr/>
          <p:nvPr/>
        </p:nvSpPr>
        <p:spPr>
          <a:xfrm>
            <a:off x="8043480" y="35582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C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Espace réservé du texte 2"/>
          <p:cNvSpPr/>
          <p:nvPr/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Image 5" descr=""/>
          <p:cNvPicPr/>
          <p:nvPr/>
        </p:nvPicPr>
        <p:blipFill>
          <a:blip r:embed="rId1"/>
          <a:stretch/>
        </p:blipFill>
        <p:spPr>
          <a:xfrm>
            <a:off x="99720" y="4053600"/>
            <a:ext cx="9143280" cy="1164240"/>
          </a:xfrm>
          <a:prstGeom prst="rect">
            <a:avLst/>
          </a:prstGeom>
          <a:ln w="0">
            <a:noFill/>
          </a:ln>
        </p:spPr>
      </p:pic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552600" y="168840"/>
            <a:ext cx="8590680" cy="1282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14" name="ZoneTexte 55"/>
              <p:cNvSpPr txBox="1"/>
              <p:nvPr/>
            </p:nvSpPr>
            <p:spPr>
              <a:xfrm>
                <a:off x="1178640" y="1541880"/>
                <a:ext cx="4856040" cy="898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unité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d</m:t>
                    </m:r>
                    <m:r>
                      <m:t xml:space="preserve">'</m:t>
                    </m:r>
                    <m:r>
                      <m:t xml:space="preserve">unité</m:t>
                    </m:r>
                  </m:oMath>
                </a14:m>
              </a:p>
            </p:txBody>
          </p:sp>
        </mc:Choice>
        <mc:Fallback/>
      </mc:AlternateContent>
      <p:sp>
        <p:nvSpPr>
          <p:cNvPr id="215" name="Bulle narrative : rectangle 56"/>
          <p:cNvSpPr/>
          <p:nvPr/>
        </p:nvSpPr>
        <p:spPr>
          <a:xfrm>
            <a:off x="2020680" y="351036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A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Bulle narrative : rectangle 75"/>
          <p:cNvSpPr/>
          <p:nvPr/>
        </p:nvSpPr>
        <p:spPr>
          <a:xfrm>
            <a:off x="5032080" y="35582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B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Bulle narrative : rectangle 76"/>
          <p:cNvSpPr/>
          <p:nvPr/>
        </p:nvSpPr>
        <p:spPr>
          <a:xfrm>
            <a:off x="8043480" y="35582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C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Espace réservé du texte 2"/>
          <p:cNvSpPr/>
          <p:nvPr/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Rectangle 2"/>
          <p:cNvSpPr/>
          <p:nvPr/>
        </p:nvSpPr>
        <p:spPr>
          <a:xfrm>
            <a:off x="375840" y="4779000"/>
            <a:ext cx="3012480" cy="35928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1 unité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Rectangle 3"/>
          <p:cNvSpPr/>
          <p:nvPr/>
        </p:nvSpPr>
        <p:spPr>
          <a:xfrm>
            <a:off x="3389040" y="4779000"/>
            <a:ext cx="1810800" cy="35928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3/5  unité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Bulle narrative : rectangle 4"/>
          <p:cNvSpPr/>
          <p:nvPr/>
        </p:nvSpPr>
        <p:spPr>
          <a:xfrm>
            <a:off x="5032080" y="3558240"/>
            <a:ext cx="478800" cy="542520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B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7" dur="indefinite" restart="never" nodeType="tmRoot">
          <p:childTnLst>
            <p:seq>
              <p:cTn id="48" dur="indefinite" nodeType="mainSeq">
                <p:childTnLst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Application>LibreOffice/7.4.3.2$Windows_X86_64 LibreOffice_project/1048a8393ae2eeec98dff31b5c133c5f1d08b890</Application>
  <AppVersion>15.0000</AppVersion>
  <Words>231</Words>
  <Paragraphs>102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2026-02-09T17:30:31Z</dcterms:modified>
  <cp:revision>63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